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573597-14A1-4C33-8913-44A980CAAAD0}" type="datetimeFigureOut">
              <a:rPr lang="en-US" smtClean="0"/>
              <a:t>11/2/2011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2569B-FB91-49AB-85B7-F77ECB1D1D71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6A1C1AC-7DBB-41DC-8614-489AA5C1D2B3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010DA1-0B29-412E-A06F-0010D477DD17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05B5381-6C49-43A5-80AF-AAEFA29CF9AD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147C3-380A-42FE-A785-FB1073419667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AADA3CB-5850-4153-A748-5335B545A942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AFFE55-5793-46F0-A572-6B5F1B2021AA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6CA42B-AA86-440F-8AB0-194B81D3EB2A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85ADBC-2DB1-4C74-AF40-D660A5EB0233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5B4D2E-1ED3-471A-A01A-EB49C6213D37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162AE5-47F1-40B2-8AB5-3EABED345C23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C73D4F-21CC-4249-9501-3698122238A1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2DA2980-94FD-4966-B2B6-486E1612C1AE}" type="datetime1">
              <a:rPr lang="en-US" smtClean="0"/>
              <a:t>11/2/2011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rospenda, stiggins chapter 2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D7984B0-B35E-4CEE-8A6E-5EBCD7A287C0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Understanding Why We Assess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Benchmarks?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Assessments that show ongoing progress</a:t>
            </a:r>
          </a:p>
          <a:p>
            <a:r>
              <a:rPr lang="en-US" dirty="0" smtClean="0"/>
              <a:t>Administered at a set time period</a:t>
            </a:r>
          </a:p>
          <a:p>
            <a:pPr lvl="1"/>
            <a:r>
              <a:rPr lang="en-US" dirty="0" smtClean="0"/>
              <a:t>Quarterly, weekly</a:t>
            </a:r>
          </a:p>
          <a:p>
            <a:pPr lvl="1"/>
            <a:r>
              <a:rPr lang="en-US" dirty="0" smtClean="0"/>
              <a:t>Think MAPS, Reading assessments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Benchmarks?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Decisions focus on a student group</a:t>
            </a:r>
          </a:p>
          <a:p>
            <a:pPr lvl="1"/>
            <a:r>
              <a:rPr lang="en-US" dirty="0" smtClean="0"/>
              <a:t>Focus on an effective program for THAT group</a:t>
            </a:r>
          </a:p>
          <a:p>
            <a:pPr lvl="1"/>
            <a:r>
              <a:rPr lang="en-US" dirty="0" smtClean="0"/>
              <a:t>Decisions are made periodically</a:t>
            </a:r>
          </a:p>
          <a:p>
            <a:pPr lvl="1"/>
            <a:r>
              <a:rPr lang="en-US" dirty="0" smtClean="0"/>
              <a:t>Heavy reliance on common classroom instruments</a:t>
            </a:r>
          </a:p>
          <a:p>
            <a:pPr lvl="2"/>
            <a:r>
              <a:rPr lang="en-US" dirty="0" smtClean="0"/>
              <a:t>Some standardization is needed for reliability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Benchmarks?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Evidence reveals how students are doing on individual standards</a:t>
            </a:r>
          </a:p>
          <a:p>
            <a:pPr lvl="1"/>
            <a:r>
              <a:rPr lang="en-US" dirty="0" smtClean="0"/>
              <a:t>Not cross categorical</a:t>
            </a:r>
          </a:p>
          <a:p>
            <a:r>
              <a:rPr lang="en-US" dirty="0" smtClean="0"/>
              <a:t>Summative evaluations look at a program’s effectiveness</a:t>
            </a:r>
          </a:p>
          <a:p>
            <a:pPr lvl="1"/>
            <a:r>
              <a:rPr lang="en-US" dirty="0" smtClean="0"/>
              <a:t>Should we keep the program or not?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</a:t>
            </a:r>
            <a:r>
              <a:rPr lang="en-US" dirty="0"/>
              <a:t>A</a:t>
            </a:r>
            <a:r>
              <a:rPr lang="en-US" dirty="0" smtClean="0"/>
              <a:t>nnual Tests?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by:</a:t>
            </a:r>
          </a:p>
          <a:p>
            <a:pPr lvl="1"/>
            <a:r>
              <a:rPr lang="en-US" dirty="0" smtClean="0"/>
              <a:t>Directors</a:t>
            </a:r>
          </a:p>
          <a:p>
            <a:pPr lvl="1"/>
            <a:r>
              <a:rPr lang="en-US" dirty="0" smtClean="0"/>
              <a:t>Leaders</a:t>
            </a:r>
          </a:p>
          <a:p>
            <a:pPr lvl="1"/>
            <a:r>
              <a:rPr lang="en-US" dirty="0" smtClean="0"/>
              <a:t>Supervisors</a:t>
            </a:r>
          </a:p>
          <a:p>
            <a:pPr lvl="1"/>
            <a:r>
              <a:rPr lang="en-US" dirty="0" smtClean="0"/>
              <a:t>Policy makers</a:t>
            </a:r>
          </a:p>
          <a:p>
            <a:pPr lvl="1"/>
            <a:r>
              <a:rPr lang="en-US" dirty="0" smtClean="0"/>
              <a:t>Politicians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Annual Tests?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Establish achievement standards</a:t>
            </a:r>
          </a:p>
          <a:p>
            <a:pPr lvl="1"/>
            <a:r>
              <a:rPr lang="en-US" dirty="0" smtClean="0"/>
              <a:t>Guide resource allocation (money)</a:t>
            </a:r>
          </a:p>
          <a:p>
            <a:pPr lvl="1"/>
            <a:r>
              <a:rPr lang="en-US" dirty="0" smtClean="0"/>
              <a:t>Steer classroom instruction</a:t>
            </a:r>
          </a:p>
          <a:p>
            <a:pPr lvl="1"/>
            <a:r>
              <a:rPr lang="en-US" dirty="0" smtClean="0"/>
              <a:t>Steer personnel decisions</a:t>
            </a:r>
          </a:p>
          <a:p>
            <a:pPr lvl="1"/>
            <a:r>
              <a:rPr lang="en-US" dirty="0" smtClean="0"/>
              <a:t>Verify student Achievement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Annual Tests?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Focus is on Standard Mastery, not Student Progress</a:t>
            </a:r>
          </a:p>
          <a:p>
            <a:r>
              <a:rPr lang="en-US" dirty="0" smtClean="0"/>
              <a:t>Typically given once a year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Assessments Do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Support Student Learning</a:t>
            </a:r>
          </a:p>
          <a:p>
            <a:pPr lvl="1"/>
            <a:r>
              <a:rPr lang="en-US" dirty="0" smtClean="0"/>
              <a:t>Formative</a:t>
            </a:r>
          </a:p>
          <a:p>
            <a:r>
              <a:rPr lang="en-US" dirty="0" smtClean="0"/>
              <a:t>2. Verify that learning was attained</a:t>
            </a:r>
          </a:p>
          <a:p>
            <a:pPr lvl="1"/>
            <a:r>
              <a:rPr lang="en-US" dirty="0" smtClean="0"/>
              <a:t>Summative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 to Quality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Clear Purpose</a:t>
            </a:r>
          </a:p>
          <a:p>
            <a:pPr lvl="1"/>
            <a:r>
              <a:rPr lang="en-US" dirty="0" smtClean="0"/>
              <a:t>Who uses results, how?</a:t>
            </a:r>
          </a:p>
          <a:p>
            <a:pPr lvl="1"/>
            <a:r>
              <a:rPr lang="en-US" dirty="0" smtClean="0"/>
              <a:t>Do students use the results?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 to Quality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Clear targets</a:t>
            </a:r>
          </a:p>
          <a:p>
            <a:pPr lvl="1"/>
            <a:r>
              <a:rPr lang="en-US" dirty="0" smtClean="0"/>
              <a:t>What is assessed?</a:t>
            </a:r>
          </a:p>
          <a:p>
            <a:pPr lvl="1"/>
            <a:r>
              <a:rPr lang="en-US" dirty="0" smtClean="0"/>
              <a:t>Do we understand targets?</a:t>
            </a:r>
          </a:p>
          <a:p>
            <a:pPr lvl="1"/>
            <a:r>
              <a:rPr lang="en-US" dirty="0" smtClean="0"/>
              <a:t>Do kids understand targets?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 to Quality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Sound design</a:t>
            </a:r>
          </a:p>
          <a:p>
            <a:pPr lvl="1"/>
            <a:r>
              <a:rPr lang="en-US" dirty="0" smtClean="0"/>
              <a:t>How do we assess</a:t>
            </a:r>
          </a:p>
          <a:p>
            <a:pPr lvl="1"/>
            <a:r>
              <a:rPr lang="en-US" dirty="0" smtClean="0"/>
              <a:t>Methods we use to assess</a:t>
            </a:r>
          </a:p>
          <a:p>
            <a:pPr lvl="1"/>
            <a:r>
              <a:rPr lang="en-US" dirty="0" smtClean="0"/>
              <a:t>Do students self assess? How?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 to Quality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Effective communication</a:t>
            </a:r>
          </a:p>
          <a:p>
            <a:pPr lvl="1"/>
            <a:r>
              <a:rPr lang="en-US" dirty="0" smtClean="0"/>
              <a:t>Why?</a:t>
            </a:r>
          </a:p>
          <a:p>
            <a:pPr lvl="1"/>
            <a:r>
              <a:rPr lang="en-US" dirty="0" smtClean="0"/>
              <a:t>To whom?</a:t>
            </a:r>
          </a:p>
          <a:p>
            <a:pPr lvl="1"/>
            <a:r>
              <a:rPr lang="en-US" dirty="0" smtClean="0"/>
              <a:t>Can students communicate this?</a:t>
            </a:r>
          </a:p>
          <a:p>
            <a:r>
              <a:rPr lang="en-US" dirty="0" smtClean="0"/>
              <a:t>To support learning?</a:t>
            </a:r>
          </a:p>
          <a:p>
            <a:r>
              <a:rPr lang="en-US" dirty="0" smtClean="0"/>
              <a:t>To report learning?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Balanced assessment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p. 25, Intro to Student Involved Assessment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Charts the next phase of the learning</a:t>
            </a:r>
          </a:p>
          <a:p>
            <a:pPr lvl="1"/>
            <a:r>
              <a:rPr lang="en-US" dirty="0" smtClean="0"/>
              <a:t>Standards that have been met</a:t>
            </a:r>
          </a:p>
          <a:p>
            <a:pPr lvl="1"/>
            <a:r>
              <a:rPr lang="en-US" dirty="0" smtClean="0"/>
              <a:t>Grades received</a:t>
            </a:r>
          </a:p>
          <a:p>
            <a:pPr lvl="1"/>
            <a:r>
              <a:rPr lang="en-US" dirty="0" smtClean="0"/>
              <a:t>Evidence of where the student is currently</a:t>
            </a:r>
          </a:p>
          <a:p>
            <a:pPr lvl="1"/>
            <a:r>
              <a:rPr lang="en-US" dirty="0" smtClean="0"/>
              <a:t>Evidence of standard mastery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is Assessment Accuracy Important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Lessens teacher misdiagnosis</a:t>
            </a:r>
          </a:p>
          <a:p>
            <a:pPr lvl="1"/>
            <a:r>
              <a:rPr lang="en-US" dirty="0" smtClean="0"/>
              <a:t>Treat assessments like a visit to the doctor (</a:t>
            </a:r>
            <a:r>
              <a:rPr lang="en-US" dirty="0" smtClean="0"/>
              <a:t>mr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Shows effective strategies</a:t>
            </a:r>
          </a:p>
          <a:p>
            <a:pPr lvl="1"/>
            <a:r>
              <a:rPr lang="en-US" dirty="0" smtClean="0"/>
              <a:t>Gives accurate info to parents and decision makers</a:t>
            </a:r>
          </a:p>
          <a:p>
            <a:pPr lvl="1"/>
            <a:r>
              <a:rPr lang="en-US" dirty="0" smtClean="0"/>
              <a:t>****** think of BCT or SPED meetings</a:t>
            </a:r>
          </a:p>
          <a:p>
            <a:pPr lvl="1"/>
            <a:r>
              <a:rPr lang="en-US" dirty="0" smtClean="0"/>
              <a:t>( Building Consultation Team)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stiggins chapter 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84B0-B35E-4CEE-8A6E-5EBCD7A287C0}" type="slidenum">
              <a:rPr lang="en-US" smtClean="0"/>
              <a:t>9</a:t>
            </a:fld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29</TotalTime>
  <Words>423</Words>
  <Application>Microsoft Office PowerPoint</Application>
  <PresentationFormat>On-screen Show (4:3)</PresentationFormat>
  <Paragraphs>105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Opulent</vt:lpstr>
      <vt:lpstr>Understanding Why We Assess</vt:lpstr>
      <vt:lpstr>What Assessments Do </vt:lpstr>
      <vt:lpstr>Keys to Quality Assessment</vt:lpstr>
      <vt:lpstr>Keys to Quality Assessment</vt:lpstr>
      <vt:lpstr>Keys to Quality Assessment</vt:lpstr>
      <vt:lpstr>Keys to Quality Assessment</vt:lpstr>
      <vt:lpstr>Balanced assessment system</vt:lpstr>
      <vt:lpstr>Classroom Assessment</vt:lpstr>
      <vt:lpstr>Why is Assessment Accuracy Important</vt:lpstr>
      <vt:lpstr>What are Benchmarks?</vt:lpstr>
      <vt:lpstr>What are Benchmarks?</vt:lpstr>
      <vt:lpstr>What are Benchmarks?</vt:lpstr>
      <vt:lpstr>What are Annual Tests?</vt:lpstr>
      <vt:lpstr>What are Annual Tests?</vt:lpstr>
      <vt:lpstr>What are Annual Tests?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Why We Assess</dc:title>
  <dc:creator>michael rospenda</dc:creator>
  <cp:lastModifiedBy>michael rospenda</cp:lastModifiedBy>
  <cp:revision>3</cp:revision>
  <dcterms:created xsi:type="dcterms:W3CDTF">2011-11-02T21:47:00Z</dcterms:created>
  <dcterms:modified xsi:type="dcterms:W3CDTF">2011-11-02T22:16:46Z</dcterms:modified>
</cp:coreProperties>
</file>